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182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24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794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089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702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10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019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099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093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80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553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ingapps.org/" TargetMode="External"/><Relationship Id="rId7" Type="http://schemas.openxmlformats.org/officeDocument/2006/relationships/hyperlink" Target="https://www.singlegrain.com/blog-posts/content-marketing/7-types-of-interactive-content-why-and-how-to-use-them" TargetMode="External"/><Relationship Id="rId2" Type="http://schemas.openxmlformats.org/officeDocument/2006/relationships/hyperlink" Target="http://h5p.org/content-types-and-application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log.dot.vu/12-different-types-interactive-content" TargetMode="External"/><Relationship Id="rId5" Type="http://schemas.openxmlformats.org/officeDocument/2006/relationships/hyperlink" Target="https://www.snapapp.com/platform/interactive-content-types" TargetMode="External"/><Relationship Id="rId4" Type="http://schemas.openxmlformats.org/officeDocument/2006/relationships/hyperlink" Target="https://www.educaplay.com/en/actividade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4697" y="0"/>
            <a:ext cx="9144000" cy="889317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Interactivity</a:t>
            </a:r>
            <a:r>
              <a:rPr lang="fi-FI" dirty="0" smtClean="0"/>
              <a:t> in </a:t>
            </a:r>
            <a:r>
              <a:rPr lang="fi-FI" dirty="0" err="1" smtClean="0"/>
              <a:t>learning</a:t>
            </a:r>
            <a:r>
              <a:rPr lang="fi-FI" dirty="0" smtClean="0"/>
              <a:t> </a:t>
            </a:r>
            <a:r>
              <a:rPr lang="fi-FI" dirty="0" err="1" smtClean="0"/>
              <a:t>material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83325" y="1384662"/>
            <a:ext cx="10776857" cy="487244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u="sng" dirty="0" smtClean="0">
                <a:hlinkClick r:id="rId2"/>
              </a:rPr>
              <a:t>https://uk.blackboard.com/learning-management-system/blackboard-learn.html</a:t>
            </a:r>
          </a:p>
          <a:p>
            <a:pPr algn="l"/>
            <a:endParaRPr lang="en-US" sz="1800" u="sng" dirty="0" smtClean="0">
              <a:hlinkClick r:id="rId2"/>
            </a:endParaRPr>
          </a:p>
          <a:p>
            <a:pPr algn="l"/>
            <a:r>
              <a:rPr lang="en-US" sz="1800" u="sng" dirty="0" smtClean="0">
                <a:hlinkClick r:id="rId2"/>
              </a:rPr>
              <a:t>http://h5p.org/content-types-and-applications</a:t>
            </a:r>
            <a:endParaRPr lang="en-US" sz="1800" u="sng" dirty="0" smtClean="0"/>
          </a:p>
          <a:p>
            <a:pPr algn="l"/>
            <a:endParaRPr lang="en-US" sz="1800" u="sng" dirty="0" smtClean="0"/>
          </a:p>
          <a:p>
            <a:pPr algn="l"/>
            <a:r>
              <a:rPr lang="en-US" sz="1800" u="sng" dirty="0" smtClean="0">
                <a:hlinkClick r:id="rId3"/>
              </a:rPr>
              <a:t>http://learningapps.org</a:t>
            </a:r>
            <a:endParaRPr lang="en-US" sz="1800" u="sng" dirty="0" smtClean="0"/>
          </a:p>
          <a:p>
            <a:pPr algn="l"/>
            <a:endParaRPr lang="en-US" sz="1800" u="sng" dirty="0" smtClean="0"/>
          </a:p>
          <a:p>
            <a:pPr algn="l"/>
            <a:r>
              <a:rPr lang="en-US" sz="1800" u="sng" dirty="0" smtClean="0">
                <a:hlinkClick r:id="rId4"/>
              </a:rPr>
              <a:t>https://www.educaplay.com/en/actividades.php</a:t>
            </a:r>
            <a:endParaRPr lang="en-US" sz="1800" u="sng" dirty="0" smtClean="0"/>
          </a:p>
          <a:p>
            <a:pPr algn="l"/>
            <a:endParaRPr lang="en-US" sz="1800" u="sng" dirty="0" smtClean="0"/>
          </a:p>
          <a:p>
            <a:pPr algn="l"/>
            <a:r>
              <a:rPr lang="en-US" sz="1800" u="sng" dirty="0" smtClean="0">
                <a:hlinkClick r:id="rId5"/>
              </a:rPr>
              <a:t>https://www.snapapp.com/platform/interactive-content-types</a:t>
            </a:r>
            <a:endParaRPr lang="en-US" sz="1800" u="sng" dirty="0" smtClean="0"/>
          </a:p>
          <a:p>
            <a:pPr algn="l"/>
            <a:endParaRPr lang="en-US" sz="1800" u="sng" dirty="0" smtClean="0"/>
          </a:p>
          <a:p>
            <a:pPr algn="l"/>
            <a:r>
              <a:rPr lang="en-US" sz="1800" u="sng" dirty="0" smtClean="0">
                <a:hlinkClick r:id="rId6"/>
              </a:rPr>
              <a:t>http://blog.dot.vu/12-different-types-interactive-content</a:t>
            </a:r>
            <a:endParaRPr lang="en-US" sz="1800" u="sng" dirty="0" smtClean="0"/>
          </a:p>
          <a:p>
            <a:pPr algn="l"/>
            <a:endParaRPr lang="en-US" sz="1800" u="sng" dirty="0" smtClean="0"/>
          </a:p>
          <a:p>
            <a:pPr algn="l"/>
            <a:r>
              <a:rPr lang="en-US" sz="1800" u="sng" dirty="0" smtClean="0">
                <a:hlinkClick r:id="rId7"/>
              </a:rPr>
              <a:t>https://www.singlegrain.com/blog-posts/content-marketing/7-types-of-interactive-content-why-and-how-to-use-them</a:t>
            </a:r>
            <a:endParaRPr lang="en-US" sz="1800" u="sng" dirty="0" smtClean="0"/>
          </a:p>
          <a:p>
            <a:pPr algn="l"/>
            <a:endParaRPr lang="en-US" sz="1800" u="sng" dirty="0"/>
          </a:p>
        </p:txBody>
      </p:sp>
    </p:spTree>
    <p:extLst>
      <p:ext uri="{BB962C8B-B14F-4D97-AF65-F5344CB8AC3E}">
        <p14:creationId xmlns:p14="http://schemas.microsoft.com/office/powerpoint/2010/main" val="907203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</Words>
  <Application>Microsoft Office PowerPoint</Application>
  <PresentationFormat>Laajakuva</PresentationFormat>
  <Paragraphs>14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Interactivity in learning material</vt:lpstr>
    </vt:vector>
  </TitlesOfParts>
  <Company>LAMK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Sami Luste</dc:creator>
  <cp:lastModifiedBy>Sami Luste</cp:lastModifiedBy>
  <cp:revision>3</cp:revision>
  <dcterms:created xsi:type="dcterms:W3CDTF">2019-04-10T08:34:27Z</dcterms:created>
  <dcterms:modified xsi:type="dcterms:W3CDTF">2019-04-10T08:40:59Z</dcterms:modified>
</cp:coreProperties>
</file>