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8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24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9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8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0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0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19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9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93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80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5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EDAE-7340-41C6-BDFC-8D13A3C0C4DB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DC-F3D5-42A1-A501-36494B399C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pedlearning.org/wp-content/uploads/2016/07/FLIP_handout_FNL_Web.pdf" TargetMode="External"/><Relationship Id="rId2" Type="http://schemas.openxmlformats.org/officeDocument/2006/relationships/hyperlink" Target="https://flippedlearning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anopto.com/blog/infographic-how-to-flip-a-classroom/" TargetMode="External"/><Relationship Id="rId5" Type="http://schemas.openxmlformats.org/officeDocument/2006/relationships/hyperlink" Target="https://cft.vanderbilt.edu/guides-sub-pages/flipping-the-classroom/" TargetMode="External"/><Relationship Id="rId4" Type="http://schemas.openxmlformats.org/officeDocument/2006/relationships/hyperlink" Target="http://www.flippedlearning.fi/p/kaanteinen-oppimin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4697" y="0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Flipped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48639" y="1045028"/>
            <a:ext cx="10776857" cy="4872445"/>
          </a:xfrm>
        </p:spPr>
        <p:txBody>
          <a:bodyPr>
            <a:normAutofit/>
          </a:bodyPr>
          <a:lstStyle/>
          <a:p>
            <a:pPr algn="l"/>
            <a:r>
              <a:rPr lang="en-US" sz="2000" u="sng" dirty="0">
                <a:hlinkClick r:id="rId2"/>
              </a:rPr>
              <a:t>https://flippedlearning.org</a:t>
            </a:r>
            <a:r>
              <a:rPr lang="en-US" sz="2000" u="sng" dirty="0" smtClean="0">
                <a:hlinkClick r:id="rId2"/>
              </a:rPr>
              <a:t>/</a:t>
            </a:r>
            <a:endParaRPr lang="en-US" sz="2000" u="sng" dirty="0" smtClean="0"/>
          </a:p>
          <a:p>
            <a:pPr algn="l"/>
            <a:endParaRPr lang="en-US" sz="2000" u="sng" dirty="0"/>
          </a:p>
          <a:p>
            <a:pPr algn="l"/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flippedlearning.org/wp-content/uploads/2016/07/FLIP_handout_FNL_Web.pdf</a:t>
            </a:r>
            <a:endParaRPr lang="en-US" sz="2000" u="sng" dirty="0" smtClean="0"/>
          </a:p>
          <a:p>
            <a:pPr algn="l"/>
            <a:endParaRPr lang="en-US" sz="2000" u="sng" dirty="0"/>
          </a:p>
          <a:p>
            <a:pPr algn="l"/>
            <a:r>
              <a:rPr lang="en-US" sz="2000" u="sng" dirty="0">
                <a:hlinkClick r:id="rId4"/>
              </a:rPr>
              <a:t>http://</a:t>
            </a:r>
            <a:r>
              <a:rPr lang="en-US" sz="2000" u="sng" dirty="0" smtClean="0">
                <a:hlinkClick r:id="rId4"/>
              </a:rPr>
              <a:t>www.flippedlearning.fi/p/kaanteinen-oppiminen.html</a:t>
            </a:r>
            <a:endParaRPr lang="en-US" sz="2000" u="sng" dirty="0" smtClean="0"/>
          </a:p>
          <a:p>
            <a:pPr algn="l"/>
            <a:endParaRPr lang="en-US" sz="2000" u="sng" dirty="0"/>
          </a:p>
          <a:p>
            <a:pPr algn="l"/>
            <a:r>
              <a:rPr lang="en-US" sz="2000" u="sng" dirty="0">
                <a:hlinkClick r:id="rId5"/>
              </a:rPr>
              <a:t>https://cft.vanderbilt.edu/guides-sub-pages/flipping-the-classroom</a:t>
            </a:r>
            <a:r>
              <a:rPr lang="en-US" sz="2000" u="sng" dirty="0" smtClean="0">
                <a:hlinkClick r:id="rId5"/>
              </a:rPr>
              <a:t>/</a:t>
            </a:r>
            <a:endParaRPr lang="en-US" sz="2000" u="sng" dirty="0" smtClean="0"/>
          </a:p>
          <a:p>
            <a:pPr algn="l"/>
            <a:endParaRPr lang="en-US" sz="2000" u="sng" dirty="0"/>
          </a:p>
          <a:p>
            <a:pPr algn="l"/>
            <a:r>
              <a:rPr lang="en-US" sz="2000" u="sng" dirty="0">
                <a:hlinkClick r:id="rId6"/>
              </a:rPr>
              <a:t>https://www.panopto.com/blog/infographic-how-to-flip-a-classroom</a:t>
            </a:r>
            <a:r>
              <a:rPr lang="en-US" sz="2000" u="sng" dirty="0" smtClean="0">
                <a:hlinkClick r:id="rId6"/>
              </a:rPr>
              <a:t>/</a:t>
            </a:r>
            <a:endParaRPr lang="en-US" sz="2000" u="sng" dirty="0" smtClean="0"/>
          </a:p>
          <a:p>
            <a:pPr algn="l"/>
            <a:endParaRPr lang="en-US" sz="1800" u="sng" dirty="0"/>
          </a:p>
          <a:p>
            <a:pPr algn="l"/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90720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Flipped learning material</vt:lpstr>
    </vt:vector>
  </TitlesOfParts>
  <Company>LAMK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Sami Luste</dc:creator>
  <cp:lastModifiedBy>Sami Luste</cp:lastModifiedBy>
  <cp:revision>3</cp:revision>
  <dcterms:created xsi:type="dcterms:W3CDTF">2019-04-10T08:34:27Z</dcterms:created>
  <dcterms:modified xsi:type="dcterms:W3CDTF">2019-04-10T08:44:12Z</dcterms:modified>
</cp:coreProperties>
</file>