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182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924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794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089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702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10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019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099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093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380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553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0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4697" y="0"/>
            <a:ext cx="9144000" cy="889317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E-</a:t>
            </a:r>
            <a:r>
              <a:rPr lang="fi-FI" dirty="0" err="1" smtClean="0"/>
              <a:t>learning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05393" y="1045029"/>
            <a:ext cx="10776857" cy="4493622"/>
          </a:xfrm>
        </p:spPr>
        <p:txBody>
          <a:bodyPr>
            <a:normAutofit/>
          </a:bodyPr>
          <a:lstStyle/>
          <a:p>
            <a:pPr algn="l"/>
            <a:r>
              <a:rPr lang="en-US" sz="1800" u="sng" dirty="0"/>
              <a:t>https://www.raeng.org.uk/publications/reports/ development-of-e-learning-resources https://onlinelearninginsights.wordpress.com/ </a:t>
            </a:r>
            <a:endParaRPr lang="en-US" sz="1800" u="sng" dirty="0" smtClean="0"/>
          </a:p>
          <a:p>
            <a:pPr algn="l"/>
            <a:endParaRPr lang="fi-FI" sz="1800" dirty="0"/>
          </a:p>
          <a:p>
            <a:pPr algn="l"/>
            <a:r>
              <a:rPr lang="en-US" sz="1800" u="sng" dirty="0"/>
              <a:t>https://www.edutopia.org/ </a:t>
            </a:r>
            <a:endParaRPr lang="en-US" sz="1800" u="sng" dirty="0" smtClean="0"/>
          </a:p>
          <a:p>
            <a:pPr algn="l"/>
            <a:endParaRPr lang="fi-FI" sz="1800" dirty="0"/>
          </a:p>
          <a:p>
            <a:pPr algn="l"/>
            <a:r>
              <a:rPr lang="en-US" sz="1800" u="sng" dirty="0"/>
              <a:t>http://theelearningcoach.com/ </a:t>
            </a:r>
            <a:endParaRPr lang="en-US" sz="1800" u="sng" dirty="0" smtClean="0"/>
          </a:p>
          <a:p>
            <a:pPr algn="l"/>
            <a:endParaRPr lang="fi-FI" sz="1800" dirty="0"/>
          </a:p>
          <a:p>
            <a:pPr algn="l"/>
            <a:r>
              <a:rPr lang="en-US" sz="1800" u="sng" dirty="0"/>
              <a:t>https://www.vvy.fi/ajankohtaista/uutiset/vesihuoltolaitosten-osaamisenkartoitus-tyokalu-on-julkaistu/ </a:t>
            </a:r>
            <a:endParaRPr lang="en-US" sz="1800" u="sng" dirty="0" smtClean="0"/>
          </a:p>
          <a:p>
            <a:pPr algn="l"/>
            <a:endParaRPr lang="fi-FI" sz="1800" dirty="0"/>
          </a:p>
          <a:p>
            <a:pPr algn="l"/>
            <a:r>
              <a:rPr lang="en-US" sz="1800" u="sng" dirty="0"/>
              <a:t>https://elearningindustry.com/5-tips-transform-training-materialsinto-engaging-elearning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907203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Laajakuva</PresentationFormat>
  <Paragraphs>10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E-learning</vt:lpstr>
    </vt:vector>
  </TitlesOfParts>
  <Company>LAMK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</dc:title>
  <dc:creator>Sami Luste</dc:creator>
  <cp:lastModifiedBy>Sami Luste</cp:lastModifiedBy>
  <cp:revision>1</cp:revision>
  <dcterms:created xsi:type="dcterms:W3CDTF">2019-04-10T08:34:27Z</dcterms:created>
  <dcterms:modified xsi:type="dcterms:W3CDTF">2019-04-10T08:34:40Z</dcterms:modified>
</cp:coreProperties>
</file>